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43D124-2630-CF59-CDA8-F6F197E92A35}" v="382" dt="2023-10-23T11:18:13.421"/>
    <p1510:client id="{84AF82D8-3B7E-4E35-7354-282889A02B15}" v="137" dt="2023-10-24T12:46:01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E03B0-C9BE-DBEA-B0FB-66E2485FA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56F33-55EB-0416-B834-CFA912A20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30CB1-30F1-1182-8B98-4041080B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CE74-B00F-4069-F7A4-76BE58DD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F7C80-003C-2EF6-E294-58D7CBCF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6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EB94-A4E5-5E24-08BE-97590F92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6B2C3-A021-0A0F-5F3E-F4E2D9DFD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DF5CB-867D-A692-55B0-CF2A526F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62322-6F35-E9D8-A042-7BEE0D0B1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78793-68EB-3163-40B1-67EA81B6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5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16F911-01E2-8D34-DBE9-F3F2401FDA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A5AE4-58E6-735C-9EC7-1F1DE984C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586DE-6FFB-654D-4CD5-63CF10FC7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C51C4-C653-BB01-7BA6-A0390411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DE33F-D0DE-AA9F-9E2B-7E27C76C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2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A90C-3603-B046-1656-C68F7A1A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EA2F4-3B12-72D5-7E36-B49993C0D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06C68-7140-6F95-C588-DBC9DBFB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01357-D116-FF90-2031-D55500EF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9E0A-EC68-438A-0F36-F5FDDD75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5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069D0-989F-17B8-B0B4-FC5B9AA8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C2351-1E61-B6D8-05D5-82C0727AE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F58D6-1F54-2CFF-E007-DF7EEAFF5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D8F89-9585-1F57-1E5A-743A5D274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91FC5-AFA8-CAA2-410E-75335034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2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1BC27-1B0E-D37C-4DDC-9EB2D837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23C27-72FF-BC47-4D83-A131692757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F8427-92D3-85B2-D29D-88B10360F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39351-946D-BF43-CA36-E374203C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86F91-F8BE-2994-A91A-EA3B05CB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9B37B-4D15-8331-5BF7-9CDF5E6F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2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175D-8EBC-2A54-D6A0-C4B4035E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DEB2A-F472-4116-0F5A-61A8D847C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41E5F-6388-7D17-25A5-7ED546531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D2A8B5-606F-A3A2-285A-C312A52CE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902431-F796-76EE-D484-63DF20FD5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FE94D8-5199-EED0-AE25-F1A25207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0E113-09E4-67C7-F86E-694550D07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9F2B8-E402-B147-8BD6-BF00AB3E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2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28F25-7013-D942-CC1C-7AF027A8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60DC4-BDDD-92FE-45B8-7B0BCD35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C71F5-6684-C5E9-BD9E-FDEA0ED8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16C5F-3410-BC79-64B4-624BDCE5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3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8CF3EA-2EA2-A5A1-5B4B-A1945C970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69FA6-B53A-D353-242C-49F5A86B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7E87F-A137-587F-F9F1-FE80E468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6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8757-7709-247B-C5D9-2DA1F352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9CD89-F986-8BF4-E09E-10C7F9AE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FC91F-B8DC-503D-4CCB-89829CA3C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4F877-E5E7-D38F-E888-E3DB6BB99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F7D14-3AE7-034E-4108-5C45FB936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E73D7-3AF7-B4AF-730D-32F8841D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F5E94-F03D-B213-8577-CBE1939F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0984D0-864D-FE17-0C81-B4C53C9F5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30887-F76D-B438-7CC9-C630AD764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27070-2F5D-A5FA-8BB9-3E2E73BF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9EBD2-CAA9-11CA-6AC2-67919DF0D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451B2-A731-A52C-94C9-B9A8ADD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9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F8237-ADAA-AEAE-8B0F-14BAB2A7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7056C-B918-1176-31B7-6F1014D76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6BA70-35C0-FB92-C433-AC0AF165E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91C8E-73AC-344D-A9A5-984B56CC20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624D2-85E6-12D4-239F-3DC48CDC6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A4145-621D-9456-DC61-B86DB46A3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75C2D-41EA-E944-97B1-C0E68125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3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5C8D1-E118-206F-DCD6-118FC10BE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03" y="692383"/>
            <a:ext cx="4286871" cy="2785947"/>
          </a:xfrm>
        </p:spPr>
        <p:txBody>
          <a:bodyPr>
            <a:noAutofit/>
          </a:bodyPr>
          <a:lstStyle/>
          <a:p>
            <a:r>
              <a:rPr lang="en-GB" sz="8000" b="1" dirty="0"/>
              <a:t>'GOALS </a:t>
            </a:r>
            <a:br>
              <a:rPr lang="en-GB" sz="8000" b="1" dirty="0"/>
            </a:br>
            <a:r>
              <a:rPr lang="en-GB" sz="8000" b="1" dirty="0"/>
              <a:t>FOR </a:t>
            </a:r>
            <a:br>
              <a:rPr lang="en-GB" sz="8000" b="1" dirty="0"/>
            </a:br>
            <a:r>
              <a:rPr lang="en-GB" sz="8000" b="1" dirty="0"/>
              <a:t>GLORY'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F28D2-AC0A-92D4-75F2-789243551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r="-4" b="21347"/>
          <a:stretch/>
        </p:blipFill>
        <p:spPr>
          <a:xfrm>
            <a:off x="4662597" y="98320"/>
            <a:ext cx="2376092" cy="2130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77CC4-738E-7885-16B7-85EF4BEDC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r="2877" b="-3"/>
          <a:stretch/>
        </p:blipFill>
        <p:spPr>
          <a:xfrm>
            <a:off x="7233039" y="95876"/>
            <a:ext cx="2376092" cy="2130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532E45-F4C4-B7BC-DAFC-619BB7EBF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r="-3" b="-3"/>
          <a:stretch/>
        </p:blipFill>
        <p:spPr>
          <a:xfrm>
            <a:off x="9803480" y="100389"/>
            <a:ext cx="2277769" cy="2118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0E58CB-D176-D301-34C1-FAB5FA0EA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9" r="5" b="10464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34815-0BF7-E403-C35A-1D8DFB5A93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4" r="1" b="24850"/>
          <a:stretch/>
        </p:blipFill>
        <p:spPr>
          <a:xfrm>
            <a:off x="4653627" y="4628909"/>
            <a:ext cx="3336842" cy="2093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ABED74-9529-8E0D-FC6C-B5FD7FCD47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 r="2" b="6026"/>
          <a:stretch/>
        </p:blipFill>
        <p:spPr>
          <a:xfrm>
            <a:off x="8084713" y="2400151"/>
            <a:ext cx="3996536" cy="435952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ACFAB3-314A-1D45-3B24-FD36F71A6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01786"/>
              </p:ext>
            </p:extLst>
          </p:nvPr>
        </p:nvGraphicFramePr>
        <p:xfrm>
          <a:off x="159774" y="3429000"/>
          <a:ext cx="4395335" cy="2321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067">
                  <a:extLst>
                    <a:ext uri="{9D8B030D-6E8A-4147-A177-3AD203B41FA5}">
                      <a16:colId xmlns:a16="http://schemas.microsoft.com/office/drawing/2014/main" val="1297609120"/>
                    </a:ext>
                  </a:extLst>
                </a:gridCol>
                <a:gridCol w="879067">
                  <a:extLst>
                    <a:ext uri="{9D8B030D-6E8A-4147-A177-3AD203B41FA5}">
                      <a16:colId xmlns:a16="http://schemas.microsoft.com/office/drawing/2014/main" val="1490938083"/>
                    </a:ext>
                  </a:extLst>
                </a:gridCol>
                <a:gridCol w="879067">
                  <a:extLst>
                    <a:ext uri="{9D8B030D-6E8A-4147-A177-3AD203B41FA5}">
                      <a16:colId xmlns:a16="http://schemas.microsoft.com/office/drawing/2014/main" val="3327028566"/>
                    </a:ext>
                  </a:extLst>
                </a:gridCol>
                <a:gridCol w="879067">
                  <a:extLst>
                    <a:ext uri="{9D8B030D-6E8A-4147-A177-3AD203B41FA5}">
                      <a16:colId xmlns:a16="http://schemas.microsoft.com/office/drawing/2014/main" val="1618573670"/>
                    </a:ext>
                  </a:extLst>
                </a:gridCol>
                <a:gridCol w="879067">
                  <a:extLst>
                    <a:ext uri="{9D8B030D-6E8A-4147-A177-3AD203B41FA5}">
                      <a16:colId xmlns:a16="http://schemas.microsoft.com/office/drawing/2014/main" val="220236661"/>
                    </a:ext>
                  </a:extLst>
                </a:gridCol>
              </a:tblGrid>
              <a:tr h="767195">
                <a:tc gridSpan="5"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RESULTS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929831"/>
                  </a:ext>
                </a:extLst>
              </a:tr>
              <a:tr h="47385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dirty="0"/>
                        <a:t>O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2800" b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800" b="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dirty="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67123"/>
                  </a:ext>
                </a:extLst>
              </a:tr>
              <a:tr h="47385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/>
                        <a:t>JUNIOR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dirty="0"/>
                        <a:t>1st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3rd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2nd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dirty="0"/>
                        <a:t>4th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62992"/>
                  </a:ext>
                </a:extLst>
              </a:tr>
              <a:tr h="47385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SENIOR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3rd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4th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2nd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1st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6163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5498EF0-D41A-7BE8-ABE0-D3F88D05A84F}"/>
              </a:ext>
            </a:extLst>
          </p:cNvPr>
          <p:cNvSpPr txBox="1"/>
          <p:nvPr/>
        </p:nvSpPr>
        <p:spPr>
          <a:xfrm>
            <a:off x="147485" y="5862484"/>
            <a:ext cx="436306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ea typeface="Calibri"/>
                <a:cs typeface="Calibri"/>
              </a:rPr>
              <a:t>"A great turnout from junior and senior school and some great teamwork. Well done to everyone who took part."</a:t>
            </a:r>
            <a:endParaRPr lang="en-US" sz="24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5331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'GOALS  FOR  GLORY'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GOALS  FOR  GLORY</dc:title>
  <dc:creator>E Diaz Morris</dc:creator>
  <cp:lastModifiedBy>L Mcbride</cp:lastModifiedBy>
  <cp:revision>68</cp:revision>
  <dcterms:created xsi:type="dcterms:W3CDTF">2023-10-23T09:42:17Z</dcterms:created>
  <dcterms:modified xsi:type="dcterms:W3CDTF">2023-10-24T14:08:00Z</dcterms:modified>
</cp:coreProperties>
</file>